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9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17"/>
    <p:restoredTop sz="94635"/>
  </p:normalViewPr>
  <p:slideViewPr>
    <p:cSldViewPr snapToGrid="0" snapToObjects="1">
      <p:cViewPr varScale="1">
        <p:scale>
          <a:sx n="107" d="100"/>
          <a:sy n="107" d="100"/>
        </p:scale>
        <p:origin x="10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E3EE4-BB9F-584B-A249-E7CA32616D43}" type="datetimeFigureOut">
              <a:rPr lang="en-US" smtClean="0"/>
              <a:t>11/16/17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6D6B3-4579-3244-A273-AABE508013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4850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0351139"/>
              </p:ext>
            </p:extLst>
          </p:nvPr>
        </p:nvGraphicFramePr>
        <p:xfrm>
          <a:off x="1972625" y="2524715"/>
          <a:ext cx="812799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71272"/>
                <a:gridCol w="973777"/>
                <a:gridCol w="378295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Specifications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/ 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How we met it?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40469" y="576827"/>
            <a:ext cx="40902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smtClean="0"/>
              <a:t>EVALUATION</a:t>
            </a:r>
            <a:r>
              <a:rPr lang="en-US" sz="2000" b="1" smtClean="0"/>
              <a:t> </a:t>
            </a:r>
            <a:endParaRPr lang="en-US" sz="2000" b="1" smtClean="0"/>
          </a:p>
          <a:p>
            <a:endParaRPr lang="en-US" sz="2000" b="1" dirty="0" smtClean="0"/>
          </a:p>
          <a:p>
            <a:r>
              <a:rPr lang="en-US" sz="1600" dirty="0" smtClean="0"/>
              <a:t>Method </a:t>
            </a:r>
            <a:r>
              <a:rPr lang="mr-IN" sz="1600" dirty="0" smtClean="0"/>
              <a:t>–</a:t>
            </a:r>
            <a:r>
              <a:rPr lang="en-US" sz="1600" dirty="0"/>
              <a:t> </a:t>
            </a:r>
            <a:r>
              <a:rPr lang="en-US" sz="1600" dirty="0" smtClean="0"/>
              <a:t>Comparing against the specifications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45834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5619767"/>
              </p:ext>
            </p:extLst>
          </p:nvPr>
        </p:nvGraphicFramePr>
        <p:xfrm>
          <a:off x="3160156" y="1068779"/>
          <a:ext cx="8128000" cy="5430520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4064000"/>
                <a:gridCol w="4064000"/>
              </a:tblGrid>
              <a:tr h="2826328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r>
                        <a:rPr lang="en-US" sz="1200" b="0" dirty="0" smtClean="0"/>
                        <a:t>Existing</a:t>
                      </a:r>
                      <a:r>
                        <a:rPr lang="en-US" sz="1200" b="0" baseline="0" dirty="0" smtClean="0"/>
                        <a:t> Product</a:t>
                      </a:r>
                      <a:endParaRPr lang="en-US" sz="12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b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/>
                        <a:t>Student Product (Take a picture of your intersection and paste here)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Advantages of the 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Disadvantages of the product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n-US" sz="1400" b="1" dirty="0" smtClean="0"/>
                        <a:t>Overall conclusion:</a:t>
                      </a:r>
                      <a:endParaRPr lang="en-US" sz="14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05450" y="3561312"/>
            <a:ext cx="174368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Elements to consider</a:t>
            </a:r>
          </a:p>
          <a:p>
            <a:r>
              <a:rPr lang="en-US" sz="1400" b="1" dirty="0" smtClean="0"/>
              <a:t> while contrasting:</a:t>
            </a:r>
          </a:p>
          <a:p>
            <a:endParaRPr lang="en-US" sz="1400" b="1" dirty="0" smtClean="0"/>
          </a:p>
          <a:p>
            <a:r>
              <a:rPr lang="en-US" sz="1400" dirty="0" smtClean="0"/>
              <a:t>Form </a:t>
            </a:r>
          </a:p>
          <a:p>
            <a:r>
              <a:rPr lang="en-US" sz="1400" dirty="0" smtClean="0"/>
              <a:t>Shape</a:t>
            </a:r>
          </a:p>
          <a:p>
            <a:r>
              <a:rPr lang="en-US" sz="1400" dirty="0" err="1" smtClean="0"/>
              <a:t>Colour</a:t>
            </a:r>
            <a:endParaRPr lang="en-US" sz="1400" dirty="0" smtClean="0"/>
          </a:p>
          <a:p>
            <a:r>
              <a:rPr lang="en-US" sz="1400" dirty="0" smtClean="0"/>
              <a:t>Material</a:t>
            </a:r>
          </a:p>
          <a:p>
            <a:r>
              <a:rPr lang="en-US" sz="1400" dirty="0" err="1" smtClean="0"/>
              <a:t>Resistence</a:t>
            </a:r>
            <a:endParaRPr lang="en-US" sz="1400" dirty="0" smtClean="0"/>
          </a:p>
          <a:p>
            <a:r>
              <a:rPr lang="en-US" sz="1400" dirty="0" smtClean="0"/>
              <a:t>Size</a:t>
            </a:r>
          </a:p>
          <a:p>
            <a:r>
              <a:rPr lang="en-US" sz="1400" dirty="0" err="1" smtClean="0"/>
              <a:t>Versatil</a:t>
            </a:r>
            <a:endParaRPr lang="en-US" sz="1400" dirty="0" smtClean="0"/>
          </a:p>
          <a:p>
            <a:r>
              <a:rPr lang="en-US" sz="1400" dirty="0" smtClean="0"/>
              <a:t>Parts</a:t>
            </a:r>
          </a:p>
          <a:p>
            <a:r>
              <a:rPr lang="en-US" sz="1400" dirty="0" err="1" smtClean="0"/>
              <a:t>Targer</a:t>
            </a:r>
            <a:r>
              <a:rPr lang="en-US" sz="1400" dirty="0" smtClean="0"/>
              <a:t> group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4088" y="1276778"/>
            <a:ext cx="2731144" cy="204572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9497" y="1068779"/>
            <a:ext cx="25555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1. Describe at least 5 advantages and </a:t>
            </a:r>
          </a:p>
          <a:p>
            <a:r>
              <a:rPr lang="en-US" dirty="0" smtClean="0"/>
              <a:t>Disadvantages between your product  and the existing product.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9497" y="599899"/>
            <a:ext cx="40148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Method</a:t>
            </a:r>
            <a:r>
              <a:rPr lang="en-US" sz="1600" b="1" dirty="0" smtClean="0"/>
              <a:t> </a:t>
            </a:r>
            <a:r>
              <a:rPr lang="mr-IN" sz="1600" b="1" dirty="0" smtClean="0"/>
              <a:t>–</a:t>
            </a:r>
            <a:r>
              <a:rPr lang="en-US" sz="1600" b="1" dirty="0" smtClean="0"/>
              <a:t> </a:t>
            </a:r>
            <a:r>
              <a:rPr lang="en-US" sz="1600" b="1" u="sng" dirty="0" smtClean="0"/>
              <a:t>Comparison with existing products</a:t>
            </a:r>
            <a:endParaRPr lang="en-US" sz="1600" b="1" u="sng" dirty="0"/>
          </a:p>
        </p:txBody>
      </p:sp>
    </p:spTree>
    <p:extLst>
      <p:ext uri="{BB962C8B-B14F-4D97-AF65-F5344CB8AC3E}">
        <p14:creationId xmlns:p14="http://schemas.microsoft.com/office/powerpoint/2010/main" val="646575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1649" y="689995"/>
            <a:ext cx="9078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2.  Explain four problems and solutions  you had during the creation of the final product.</a:t>
            </a:r>
            <a:r>
              <a:rPr lang="en-US" dirty="0"/>
              <a:t> </a:t>
            </a:r>
            <a:r>
              <a:rPr lang="en-US" dirty="0" smtClean="0"/>
              <a:t>Use the following chart.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6816817"/>
              </p:ext>
            </p:extLst>
          </p:nvPr>
        </p:nvGraphicFramePr>
        <p:xfrm>
          <a:off x="2126717" y="1529248"/>
          <a:ext cx="8128000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Problem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Real solution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19445" y="3636651"/>
            <a:ext cx="939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r>
              <a:rPr lang="en-US" dirty="0"/>
              <a:t>. Describe at least three improvements you would do to your final project for a next opportunity.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191662"/>
              </p:ext>
            </p:extLst>
          </p:nvPr>
        </p:nvGraphicFramePr>
        <p:xfrm>
          <a:off x="2126717" y="4356671"/>
          <a:ext cx="8128000" cy="1854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/>
                        <a:t>Improvement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How you will</a:t>
                      </a:r>
                      <a:r>
                        <a:rPr lang="en-US" baseline="0" dirty="0" smtClean="0"/>
                        <a:t> for next opportunity?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0457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</TotalTime>
  <Words>135</Words>
  <Application>Microsoft Macintosh PowerPoint</Application>
  <PresentationFormat>Widescreen</PresentationFormat>
  <Paragraphs>50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Mangal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10</cp:revision>
  <dcterms:created xsi:type="dcterms:W3CDTF">2017-11-14T12:50:34Z</dcterms:created>
  <dcterms:modified xsi:type="dcterms:W3CDTF">2017-11-16T16:33:31Z</dcterms:modified>
</cp:coreProperties>
</file>